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0" r:id="rId2"/>
    <p:sldId id="276" r:id="rId3"/>
    <p:sldId id="277" r:id="rId4"/>
    <p:sldId id="278" r:id="rId5"/>
    <p:sldId id="261" r:id="rId6"/>
    <p:sldId id="279" r:id="rId7"/>
    <p:sldId id="281" r:id="rId8"/>
    <p:sldId id="280" r:id="rId9"/>
    <p:sldId id="283" r:id="rId10"/>
    <p:sldId id="274" r:id="rId11"/>
    <p:sldId id="265" r:id="rId12"/>
    <p:sldId id="284" r:id="rId13"/>
    <p:sldId id="28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27" autoAdjust="0"/>
  </p:normalViewPr>
  <p:slideViewPr>
    <p:cSldViewPr snapToGrid="0">
      <p:cViewPr varScale="1">
        <p:scale>
          <a:sx n="31" d="100"/>
          <a:sy n="31" d="100"/>
        </p:scale>
        <p:origin x="48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A6C06-EA8A-4984-8B07-C4F9C5D7368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2A3968A-65D4-44A0-90A7-2A804727BD66}">
      <dgm:prSet/>
      <dgm:spPr/>
      <dgm:t>
        <a:bodyPr/>
        <a:lstStyle/>
        <a:p>
          <a:r>
            <a:rPr lang="en-US" dirty="0">
              <a:latin typeface="Starcraft" panose="04020500000000000000" pitchFamily="82" charset="0"/>
            </a:rPr>
            <a:t>1. 3 races</a:t>
          </a:r>
        </a:p>
      </dgm:t>
    </dgm:pt>
    <dgm:pt modelId="{4C7093A2-9DB9-4C6B-928D-A2347B26E247}" type="parTrans" cxnId="{21ED719A-51B4-42C3-89FB-044B79D003FE}">
      <dgm:prSet/>
      <dgm:spPr/>
      <dgm:t>
        <a:bodyPr/>
        <a:lstStyle/>
        <a:p>
          <a:endParaRPr lang="en-US"/>
        </a:p>
      </dgm:t>
    </dgm:pt>
    <dgm:pt modelId="{93183A86-2133-42BD-A103-543CBFCAFFD2}" type="sibTrans" cxnId="{21ED719A-51B4-42C3-89FB-044B79D003FE}">
      <dgm:prSet/>
      <dgm:spPr/>
      <dgm:t>
        <a:bodyPr/>
        <a:lstStyle/>
        <a:p>
          <a:endParaRPr lang="en-US"/>
        </a:p>
      </dgm:t>
    </dgm:pt>
    <dgm:pt modelId="{5CFD5B70-FFA6-4522-8FFC-41439F8457F8}">
      <dgm:prSet/>
      <dgm:spPr/>
      <dgm:t>
        <a:bodyPr/>
        <a:lstStyle/>
        <a:p>
          <a:r>
            <a:rPr lang="en-US" dirty="0">
              <a:latin typeface="Starcraft" panose="04020500000000000000" pitchFamily="82" charset="0"/>
            </a:rPr>
            <a:t>2. More</a:t>
          </a:r>
        </a:p>
        <a:p>
          <a:r>
            <a:rPr lang="en-US" dirty="0">
              <a:latin typeface="Starcraft" panose="04020500000000000000" pitchFamily="82" charset="0"/>
            </a:rPr>
            <a:t>         Characters</a:t>
          </a:r>
        </a:p>
      </dgm:t>
    </dgm:pt>
    <dgm:pt modelId="{23A0A75B-E4FA-451D-9BE8-251F538AAC4F}" type="parTrans" cxnId="{E6A692A8-C78B-45F8-AAC3-F4429DAAC090}">
      <dgm:prSet/>
      <dgm:spPr/>
      <dgm:t>
        <a:bodyPr/>
        <a:lstStyle/>
        <a:p>
          <a:endParaRPr lang="en-US"/>
        </a:p>
      </dgm:t>
    </dgm:pt>
    <dgm:pt modelId="{8B8ECC3D-721B-4E50-BE4D-87F96E1CE9F8}" type="sibTrans" cxnId="{E6A692A8-C78B-45F8-AAC3-F4429DAAC090}">
      <dgm:prSet/>
      <dgm:spPr/>
      <dgm:t>
        <a:bodyPr/>
        <a:lstStyle/>
        <a:p>
          <a:endParaRPr lang="en-US"/>
        </a:p>
      </dgm:t>
    </dgm:pt>
    <dgm:pt modelId="{9D68FA91-E382-43C4-B1FD-592DC2F6E877}">
      <dgm:prSet/>
      <dgm:spPr/>
      <dgm:t>
        <a:bodyPr/>
        <a:lstStyle/>
        <a:p>
          <a:r>
            <a:rPr lang="en-US" dirty="0">
              <a:latin typeface="Starcraft" panose="04020500000000000000" pitchFamily="82" charset="0"/>
            </a:rPr>
            <a:t>3. Battle net</a:t>
          </a:r>
        </a:p>
      </dgm:t>
    </dgm:pt>
    <dgm:pt modelId="{566468AE-52E1-4E08-BF15-E86C3A272236}" type="parTrans" cxnId="{913268A6-1372-40E7-B17B-FE02A39D323B}">
      <dgm:prSet/>
      <dgm:spPr/>
      <dgm:t>
        <a:bodyPr/>
        <a:lstStyle/>
        <a:p>
          <a:endParaRPr lang="en-US"/>
        </a:p>
      </dgm:t>
    </dgm:pt>
    <dgm:pt modelId="{7BD49347-3844-4E1A-A9B1-1BF9E7AAB445}" type="sibTrans" cxnId="{913268A6-1372-40E7-B17B-FE02A39D323B}">
      <dgm:prSet/>
      <dgm:spPr/>
      <dgm:t>
        <a:bodyPr/>
        <a:lstStyle/>
        <a:p>
          <a:endParaRPr lang="en-US"/>
        </a:p>
      </dgm:t>
    </dgm:pt>
    <dgm:pt modelId="{576896F7-47DB-4A05-B45D-EB174F1FA3A2}">
      <dgm:prSet/>
      <dgm:spPr/>
      <dgm:t>
        <a:bodyPr/>
        <a:lstStyle/>
        <a:p>
          <a:r>
            <a:rPr lang="en-US" dirty="0">
              <a:latin typeface="Starcraft" panose="04020500000000000000" pitchFamily="82" charset="0"/>
            </a:rPr>
            <a:t>4. Use map</a:t>
          </a:r>
        </a:p>
      </dgm:t>
    </dgm:pt>
    <dgm:pt modelId="{DFD68D0C-0F3C-4EC8-9CE6-8B4E2C17AEF9}" type="parTrans" cxnId="{D8863B98-C3FD-4C4D-A1DA-82840E35954C}">
      <dgm:prSet/>
      <dgm:spPr/>
      <dgm:t>
        <a:bodyPr/>
        <a:lstStyle/>
        <a:p>
          <a:endParaRPr lang="en-US"/>
        </a:p>
      </dgm:t>
    </dgm:pt>
    <dgm:pt modelId="{9B37B752-6683-4990-A969-23CD7BDD22BE}" type="sibTrans" cxnId="{D8863B98-C3FD-4C4D-A1DA-82840E35954C}">
      <dgm:prSet/>
      <dgm:spPr/>
      <dgm:t>
        <a:bodyPr/>
        <a:lstStyle/>
        <a:p>
          <a:endParaRPr lang="en-US"/>
        </a:p>
      </dgm:t>
    </dgm:pt>
    <dgm:pt modelId="{36B8A53F-FA9F-4789-BFC6-EE07A9F16065}" type="pres">
      <dgm:prSet presAssocID="{764A6C06-EA8A-4984-8B07-C4F9C5D7368E}" presName="vert0" presStyleCnt="0">
        <dgm:presLayoutVars>
          <dgm:dir/>
          <dgm:animOne val="branch"/>
          <dgm:animLvl val="lvl"/>
        </dgm:presLayoutVars>
      </dgm:prSet>
      <dgm:spPr/>
    </dgm:pt>
    <dgm:pt modelId="{1F96B3A1-2BC8-4314-91AD-714B29B60394}" type="pres">
      <dgm:prSet presAssocID="{A2A3968A-65D4-44A0-90A7-2A804727BD66}" presName="thickLine" presStyleLbl="alignNode1" presStyleIdx="0" presStyleCnt="4"/>
      <dgm:spPr/>
    </dgm:pt>
    <dgm:pt modelId="{EB13B8C7-E4DF-45E0-A2FB-F2E60143EB56}" type="pres">
      <dgm:prSet presAssocID="{A2A3968A-65D4-44A0-90A7-2A804727BD66}" presName="horz1" presStyleCnt="0"/>
      <dgm:spPr/>
    </dgm:pt>
    <dgm:pt modelId="{4565B6CA-A1AC-45AD-ACBD-9A82274DD899}" type="pres">
      <dgm:prSet presAssocID="{A2A3968A-65D4-44A0-90A7-2A804727BD66}" presName="tx1" presStyleLbl="revTx" presStyleIdx="0" presStyleCnt="4"/>
      <dgm:spPr/>
    </dgm:pt>
    <dgm:pt modelId="{783B4FD9-24AB-498A-8F62-E88E28C08CE2}" type="pres">
      <dgm:prSet presAssocID="{A2A3968A-65D4-44A0-90A7-2A804727BD66}" presName="vert1" presStyleCnt="0"/>
      <dgm:spPr/>
    </dgm:pt>
    <dgm:pt modelId="{E51F1B45-164B-465F-8316-FB6C15015721}" type="pres">
      <dgm:prSet presAssocID="{5CFD5B70-FFA6-4522-8FFC-41439F8457F8}" presName="thickLine" presStyleLbl="alignNode1" presStyleIdx="1" presStyleCnt="4"/>
      <dgm:spPr/>
    </dgm:pt>
    <dgm:pt modelId="{1555AE5C-44E4-41A2-9496-D46D5A8156EB}" type="pres">
      <dgm:prSet presAssocID="{5CFD5B70-FFA6-4522-8FFC-41439F8457F8}" presName="horz1" presStyleCnt="0"/>
      <dgm:spPr/>
    </dgm:pt>
    <dgm:pt modelId="{78F7EB02-9B33-42C2-A9D5-D2898E48C06F}" type="pres">
      <dgm:prSet presAssocID="{5CFD5B70-FFA6-4522-8FFC-41439F8457F8}" presName="tx1" presStyleLbl="revTx" presStyleIdx="1" presStyleCnt="4"/>
      <dgm:spPr/>
    </dgm:pt>
    <dgm:pt modelId="{72F261E0-1C7C-4A5B-B012-33B21AC01867}" type="pres">
      <dgm:prSet presAssocID="{5CFD5B70-FFA6-4522-8FFC-41439F8457F8}" presName="vert1" presStyleCnt="0"/>
      <dgm:spPr/>
    </dgm:pt>
    <dgm:pt modelId="{4E405A1F-69FB-4EDA-A6C9-AF717B5D410F}" type="pres">
      <dgm:prSet presAssocID="{9D68FA91-E382-43C4-B1FD-592DC2F6E877}" presName="thickLine" presStyleLbl="alignNode1" presStyleIdx="2" presStyleCnt="4"/>
      <dgm:spPr/>
    </dgm:pt>
    <dgm:pt modelId="{7309654E-EDE9-4995-B1EB-02B9936B8798}" type="pres">
      <dgm:prSet presAssocID="{9D68FA91-E382-43C4-B1FD-592DC2F6E877}" presName="horz1" presStyleCnt="0"/>
      <dgm:spPr/>
    </dgm:pt>
    <dgm:pt modelId="{31D8B01A-F69C-409D-866A-E680B5030286}" type="pres">
      <dgm:prSet presAssocID="{9D68FA91-E382-43C4-B1FD-592DC2F6E877}" presName="tx1" presStyleLbl="revTx" presStyleIdx="2" presStyleCnt="4"/>
      <dgm:spPr/>
    </dgm:pt>
    <dgm:pt modelId="{AA0BA4B6-6B70-4295-820C-FA14AB39F957}" type="pres">
      <dgm:prSet presAssocID="{9D68FA91-E382-43C4-B1FD-592DC2F6E877}" presName="vert1" presStyleCnt="0"/>
      <dgm:spPr/>
    </dgm:pt>
    <dgm:pt modelId="{EA70D5B6-922E-4F13-A640-D18128DD0E01}" type="pres">
      <dgm:prSet presAssocID="{576896F7-47DB-4A05-B45D-EB174F1FA3A2}" presName="thickLine" presStyleLbl="alignNode1" presStyleIdx="3" presStyleCnt="4"/>
      <dgm:spPr/>
    </dgm:pt>
    <dgm:pt modelId="{8BD1D4A0-7F3E-4655-8FB0-79D3523F2784}" type="pres">
      <dgm:prSet presAssocID="{576896F7-47DB-4A05-B45D-EB174F1FA3A2}" presName="horz1" presStyleCnt="0"/>
      <dgm:spPr/>
    </dgm:pt>
    <dgm:pt modelId="{9333F5E9-750F-45D9-B405-23BECAC87D29}" type="pres">
      <dgm:prSet presAssocID="{576896F7-47DB-4A05-B45D-EB174F1FA3A2}" presName="tx1" presStyleLbl="revTx" presStyleIdx="3" presStyleCnt="4"/>
      <dgm:spPr/>
    </dgm:pt>
    <dgm:pt modelId="{E5DEAAB8-B0CB-431F-B41E-AF8F5A08C681}" type="pres">
      <dgm:prSet presAssocID="{576896F7-47DB-4A05-B45D-EB174F1FA3A2}" presName="vert1" presStyleCnt="0"/>
      <dgm:spPr/>
    </dgm:pt>
  </dgm:ptLst>
  <dgm:cxnLst>
    <dgm:cxn modelId="{5DD88C1A-D216-4084-B838-039DCBE9FF8B}" type="presOf" srcId="{576896F7-47DB-4A05-B45D-EB174F1FA3A2}" destId="{9333F5E9-750F-45D9-B405-23BECAC87D29}" srcOrd="0" destOrd="0" presId="urn:microsoft.com/office/officeart/2008/layout/LinedList"/>
    <dgm:cxn modelId="{3205D033-56F8-4D33-A798-D8A2EE8AE962}" type="presOf" srcId="{9D68FA91-E382-43C4-B1FD-592DC2F6E877}" destId="{31D8B01A-F69C-409D-866A-E680B5030286}" srcOrd="0" destOrd="0" presId="urn:microsoft.com/office/officeart/2008/layout/LinedList"/>
    <dgm:cxn modelId="{090D7B41-DAF3-49B4-AAB7-2F52527F0805}" type="presOf" srcId="{764A6C06-EA8A-4984-8B07-C4F9C5D7368E}" destId="{36B8A53F-FA9F-4789-BFC6-EE07A9F16065}" srcOrd="0" destOrd="0" presId="urn:microsoft.com/office/officeart/2008/layout/LinedList"/>
    <dgm:cxn modelId="{08D9A594-7327-495E-B7F4-0E5A4D35029C}" type="presOf" srcId="{A2A3968A-65D4-44A0-90A7-2A804727BD66}" destId="{4565B6CA-A1AC-45AD-ACBD-9A82274DD899}" srcOrd="0" destOrd="0" presId="urn:microsoft.com/office/officeart/2008/layout/LinedList"/>
    <dgm:cxn modelId="{D8863B98-C3FD-4C4D-A1DA-82840E35954C}" srcId="{764A6C06-EA8A-4984-8B07-C4F9C5D7368E}" destId="{576896F7-47DB-4A05-B45D-EB174F1FA3A2}" srcOrd="3" destOrd="0" parTransId="{DFD68D0C-0F3C-4EC8-9CE6-8B4E2C17AEF9}" sibTransId="{9B37B752-6683-4990-A969-23CD7BDD22BE}"/>
    <dgm:cxn modelId="{21ED719A-51B4-42C3-89FB-044B79D003FE}" srcId="{764A6C06-EA8A-4984-8B07-C4F9C5D7368E}" destId="{A2A3968A-65D4-44A0-90A7-2A804727BD66}" srcOrd="0" destOrd="0" parTransId="{4C7093A2-9DB9-4C6B-928D-A2347B26E247}" sibTransId="{93183A86-2133-42BD-A103-543CBFCAFFD2}"/>
    <dgm:cxn modelId="{913268A6-1372-40E7-B17B-FE02A39D323B}" srcId="{764A6C06-EA8A-4984-8B07-C4F9C5D7368E}" destId="{9D68FA91-E382-43C4-B1FD-592DC2F6E877}" srcOrd="2" destOrd="0" parTransId="{566468AE-52E1-4E08-BF15-E86C3A272236}" sibTransId="{7BD49347-3844-4E1A-A9B1-1BF9E7AAB445}"/>
    <dgm:cxn modelId="{E6A692A8-C78B-45F8-AAC3-F4429DAAC090}" srcId="{764A6C06-EA8A-4984-8B07-C4F9C5D7368E}" destId="{5CFD5B70-FFA6-4522-8FFC-41439F8457F8}" srcOrd="1" destOrd="0" parTransId="{23A0A75B-E4FA-451D-9BE8-251F538AAC4F}" sibTransId="{8B8ECC3D-721B-4E50-BE4D-87F96E1CE9F8}"/>
    <dgm:cxn modelId="{A2FC21F7-85BA-4BAF-BCEC-E7049386841E}" type="presOf" srcId="{5CFD5B70-FFA6-4522-8FFC-41439F8457F8}" destId="{78F7EB02-9B33-42C2-A9D5-D2898E48C06F}" srcOrd="0" destOrd="0" presId="urn:microsoft.com/office/officeart/2008/layout/LinedList"/>
    <dgm:cxn modelId="{A7DB7399-EB28-4D7A-8CE6-6D1FB0BFC49D}" type="presParOf" srcId="{36B8A53F-FA9F-4789-BFC6-EE07A9F16065}" destId="{1F96B3A1-2BC8-4314-91AD-714B29B60394}" srcOrd="0" destOrd="0" presId="urn:microsoft.com/office/officeart/2008/layout/LinedList"/>
    <dgm:cxn modelId="{F9312FB9-FD25-410F-A46B-F0EA81E76EA1}" type="presParOf" srcId="{36B8A53F-FA9F-4789-BFC6-EE07A9F16065}" destId="{EB13B8C7-E4DF-45E0-A2FB-F2E60143EB56}" srcOrd="1" destOrd="0" presId="urn:microsoft.com/office/officeart/2008/layout/LinedList"/>
    <dgm:cxn modelId="{4C42E80B-FFD3-4205-9626-05BF21925C74}" type="presParOf" srcId="{EB13B8C7-E4DF-45E0-A2FB-F2E60143EB56}" destId="{4565B6CA-A1AC-45AD-ACBD-9A82274DD899}" srcOrd="0" destOrd="0" presId="urn:microsoft.com/office/officeart/2008/layout/LinedList"/>
    <dgm:cxn modelId="{D7792988-1232-43D3-A50E-5E28C59D38A6}" type="presParOf" srcId="{EB13B8C7-E4DF-45E0-A2FB-F2E60143EB56}" destId="{783B4FD9-24AB-498A-8F62-E88E28C08CE2}" srcOrd="1" destOrd="0" presId="urn:microsoft.com/office/officeart/2008/layout/LinedList"/>
    <dgm:cxn modelId="{58F45F6C-2631-4535-995E-6CF9E81BCD13}" type="presParOf" srcId="{36B8A53F-FA9F-4789-BFC6-EE07A9F16065}" destId="{E51F1B45-164B-465F-8316-FB6C15015721}" srcOrd="2" destOrd="0" presId="urn:microsoft.com/office/officeart/2008/layout/LinedList"/>
    <dgm:cxn modelId="{4852B997-7EDD-465E-B8E5-75A0BD97327D}" type="presParOf" srcId="{36B8A53F-FA9F-4789-BFC6-EE07A9F16065}" destId="{1555AE5C-44E4-41A2-9496-D46D5A8156EB}" srcOrd="3" destOrd="0" presId="urn:microsoft.com/office/officeart/2008/layout/LinedList"/>
    <dgm:cxn modelId="{638B28BF-6A33-43EE-A58E-1610499D98C5}" type="presParOf" srcId="{1555AE5C-44E4-41A2-9496-D46D5A8156EB}" destId="{78F7EB02-9B33-42C2-A9D5-D2898E48C06F}" srcOrd="0" destOrd="0" presId="urn:microsoft.com/office/officeart/2008/layout/LinedList"/>
    <dgm:cxn modelId="{F4161021-CB64-42E9-868E-62FF1143A9B7}" type="presParOf" srcId="{1555AE5C-44E4-41A2-9496-D46D5A8156EB}" destId="{72F261E0-1C7C-4A5B-B012-33B21AC01867}" srcOrd="1" destOrd="0" presId="urn:microsoft.com/office/officeart/2008/layout/LinedList"/>
    <dgm:cxn modelId="{8B4358EC-1A1D-4854-A461-A8E5DC430B03}" type="presParOf" srcId="{36B8A53F-FA9F-4789-BFC6-EE07A9F16065}" destId="{4E405A1F-69FB-4EDA-A6C9-AF717B5D410F}" srcOrd="4" destOrd="0" presId="urn:microsoft.com/office/officeart/2008/layout/LinedList"/>
    <dgm:cxn modelId="{B58427C6-C8C6-4C7D-9FEA-AE076CB8C350}" type="presParOf" srcId="{36B8A53F-FA9F-4789-BFC6-EE07A9F16065}" destId="{7309654E-EDE9-4995-B1EB-02B9936B8798}" srcOrd="5" destOrd="0" presId="urn:microsoft.com/office/officeart/2008/layout/LinedList"/>
    <dgm:cxn modelId="{B6131B9C-8A8D-4989-BC68-336527C37AA3}" type="presParOf" srcId="{7309654E-EDE9-4995-B1EB-02B9936B8798}" destId="{31D8B01A-F69C-409D-866A-E680B5030286}" srcOrd="0" destOrd="0" presId="urn:microsoft.com/office/officeart/2008/layout/LinedList"/>
    <dgm:cxn modelId="{1B107293-B4A1-45DC-88EC-9320C1C4DA83}" type="presParOf" srcId="{7309654E-EDE9-4995-B1EB-02B9936B8798}" destId="{AA0BA4B6-6B70-4295-820C-FA14AB39F957}" srcOrd="1" destOrd="0" presId="urn:microsoft.com/office/officeart/2008/layout/LinedList"/>
    <dgm:cxn modelId="{20E9387F-3264-4A57-8E54-53BF7D42403E}" type="presParOf" srcId="{36B8A53F-FA9F-4789-BFC6-EE07A9F16065}" destId="{EA70D5B6-922E-4F13-A640-D18128DD0E01}" srcOrd="6" destOrd="0" presId="urn:microsoft.com/office/officeart/2008/layout/LinedList"/>
    <dgm:cxn modelId="{366B19A6-8D32-4470-AA9A-9B9A50583689}" type="presParOf" srcId="{36B8A53F-FA9F-4789-BFC6-EE07A9F16065}" destId="{8BD1D4A0-7F3E-4655-8FB0-79D3523F2784}" srcOrd="7" destOrd="0" presId="urn:microsoft.com/office/officeart/2008/layout/LinedList"/>
    <dgm:cxn modelId="{2876B1FC-596F-41F4-9D70-D83F9B7EAD69}" type="presParOf" srcId="{8BD1D4A0-7F3E-4655-8FB0-79D3523F2784}" destId="{9333F5E9-750F-45D9-B405-23BECAC87D29}" srcOrd="0" destOrd="0" presId="urn:microsoft.com/office/officeart/2008/layout/LinedList"/>
    <dgm:cxn modelId="{F22DA3EE-365E-47E5-B658-C0325D74AFF0}" type="presParOf" srcId="{8BD1D4A0-7F3E-4655-8FB0-79D3523F2784}" destId="{E5DEAAB8-B0CB-431F-B41E-AF8F5A08C6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6B3A1-2BC8-4314-91AD-714B29B60394}">
      <dsp:nvSpPr>
        <dsp:cNvPr id="0" name=""/>
        <dsp:cNvSpPr/>
      </dsp:nvSpPr>
      <dsp:spPr>
        <a:xfrm>
          <a:off x="0" y="0"/>
          <a:ext cx="62161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5B6CA-A1AC-45AD-ACBD-9A82274DD899}">
      <dsp:nvSpPr>
        <dsp:cNvPr id="0" name=""/>
        <dsp:cNvSpPr/>
      </dsp:nvSpPr>
      <dsp:spPr>
        <a:xfrm>
          <a:off x="0" y="0"/>
          <a:ext cx="6216100" cy="1349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Starcraft" panose="04020500000000000000" pitchFamily="82" charset="0"/>
            </a:rPr>
            <a:t>1. 3 races</a:t>
          </a:r>
        </a:p>
      </dsp:txBody>
      <dsp:txXfrm>
        <a:off x="0" y="0"/>
        <a:ext cx="6216100" cy="1349556"/>
      </dsp:txXfrm>
    </dsp:sp>
    <dsp:sp modelId="{E51F1B45-164B-465F-8316-FB6C15015721}">
      <dsp:nvSpPr>
        <dsp:cNvPr id="0" name=""/>
        <dsp:cNvSpPr/>
      </dsp:nvSpPr>
      <dsp:spPr>
        <a:xfrm>
          <a:off x="0" y="1349556"/>
          <a:ext cx="6216100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7EB02-9B33-42C2-A9D5-D2898E48C06F}">
      <dsp:nvSpPr>
        <dsp:cNvPr id="0" name=""/>
        <dsp:cNvSpPr/>
      </dsp:nvSpPr>
      <dsp:spPr>
        <a:xfrm>
          <a:off x="0" y="1349556"/>
          <a:ext cx="6216100" cy="1349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Starcraft" panose="04020500000000000000" pitchFamily="82" charset="0"/>
            </a:rPr>
            <a:t>2. More</a:t>
          </a:r>
        </a:p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Starcraft" panose="04020500000000000000" pitchFamily="82" charset="0"/>
            </a:rPr>
            <a:t>         Characters</a:t>
          </a:r>
        </a:p>
      </dsp:txBody>
      <dsp:txXfrm>
        <a:off x="0" y="1349556"/>
        <a:ext cx="6216100" cy="1349556"/>
      </dsp:txXfrm>
    </dsp:sp>
    <dsp:sp modelId="{4E405A1F-69FB-4EDA-A6C9-AF717B5D410F}">
      <dsp:nvSpPr>
        <dsp:cNvPr id="0" name=""/>
        <dsp:cNvSpPr/>
      </dsp:nvSpPr>
      <dsp:spPr>
        <a:xfrm>
          <a:off x="0" y="2699112"/>
          <a:ext cx="6216100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8B01A-F69C-409D-866A-E680B5030286}">
      <dsp:nvSpPr>
        <dsp:cNvPr id="0" name=""/>
        <dsp:cNvSpPr/>
      </dsp:nvSpPr>
      <dsp:spPr>
        <a:xfrm>
          <a:off x="0" y="2699112"/>
          <a:ext cx="6216100" cy="1349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Starcraft" panose="04020500000000000000" pitchFamily="82" charset="0"/>
            </a:rPr>
            <a:t>3. Battle net</a:t>
          </a:r>
        </a:p>
      </dsp:txBody>
      <dsp:txXfrm>
        <a:off x="0" y="2699112"/>
        <a:ext cx="6216100" cy="1349556"/>
      </dsp:txXfrm>
    </dsp:sp>
    <dsp:sp modelId="{EA70D5B6-922E-4F13-A640-D18128DD0E01}">
      <dsp:nvSpPr>
        <dsp:cNvPr id="0" name=""/>
        <dsp:cNvSpPr/>
      </dsp:nvSpPr>
      <dsp:spPr>
        <a:xfrm>
          <a:off x="0" y="4048668"/>
          <a:ext cx="621610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3F5E9-750F-45D9-B405-23BECAC87D29}">
      <dsp:nvSpPr>
        <dsp:cNvPr id="0" name=""/>
        <dsp:cNvSpPr/>
      </dsp:nvSpPr>
      <dsp:spPr>
        <a:xfrm>
          <a:off x="0" y="4048668"/>
          <a:ext cx="6216100" cy="1349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Starcraft" panose="04020500000000000000" pitchFamily="82" charset="0"/>
            </a:rPr>
            <a:t>4. Use map</a:t>
          </a:r>
        </a:p>
      </dsp:txBody>
      <dsp:txXfrm>
        <a:off x="0" y="4048668"/>
        <a:ext cx="6216100" cy="1349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467A1-C7C7-40D1-9134-EAE86E159F9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D42C9-043F-457E-ABFE-4D8DB9C7B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230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51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969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1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941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0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9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821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86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588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08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dirty="0"/>
              <a:t>Let me give you an example.</a:t>
            </a:r>
          </a:p>
          <a:p>
            <a:pPr lvl="1"/>
            <a:r>
              <a:rPr lang="en-US" altLang="ko-KR" dirty="0"/>
              <a:t>In warcraft 2, there are two races, one is human and the other is orc.</a:t>
            </a:r>
          </a:p>
          <a:p>
            <a:pPr lvl="1"/>
            <a:r>
              <a:rPr lang="en-US" altLang="ko-KR" dirty="0"/>
              <a:t>And their base unit are Footman and Grunt</a:t>
            </a:r>
          </a:p>
          <a:p>
            <a:pPr lvl="1"/>
            <a:r>
              <a:rPr lang="en-US" altLang="ko-KR" dirty="0"/>
              <a:t>And their attack method is the same. They do melee attack.</a:t>
            </a:r>
          </a:p>
          <a:p>
            <a:pPr lvl="1"/>
            <a:r>
              <a:rPr lang="en-US" altLang="ko-KR" dirty="0"/>
              <a:t>They need to approach to attack others.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But, in </a:t>
            </a:r>
            <a:r>
              <a:rPr lang="en-US" altLang="ko-KR" dirty="0" err="1"/>
              <a:t>Starcraft</a:t>
            </a:r>
            <a:r>
              <a:rPr lang="en-US" altLang="ko-KR" dirty="0"/>
              <a:t>, they are not the same.</a:t>
            </a:r>
          </a:p>
          <a:p>
            <a:pPr lvl="1"/>
            <a:r>
              <a:rPr lang="en-US" altLang="ko-KR" dirty="0"/>
              <a:t>They have unique base units.</a:t>
            </a:r>
          </a:p>
          <a:p>
            <a:pPr lvl="1"/>
            <a:r>
              <a:rPr lang="en-US" altLang="ko-KR" dirty="0"/>
              <a:t>Zealot and Zergling do melee attack, </a:t>
            </a:r>
          </a:p>
          <a:p>
            <a:pPr lvl="1"/>
            <a:r>
              <a:rPr lang="en-US" altLang="ko-KR" dirty="0"/>
              <a:t>Marine do ranged attack.</a:t>
            </a:r>
          </a:p>
          <a:p>
            <a:pPr lvl="1"/>
            <a:r>
              <a:rPr lang="en-US" altLang="ko-KR" dirty="0"/>
              <a:t>So, if you play </a:t>
            </a:r>
            <a:r>
              <a:rPr lang="en-US" altLang="ko-KR" dirty="0" err="1"/>
              <a:t>terran</a:t>
            </a:r>
            <a:r>
              <a:rPr lang="en-US" altLang="ko-KR" dirty="0"/>
              <a:t> and if you can do control well, and then you can win at early stage of the game. </a:t>
            </a:r>
          </a:p>
          <a:p>
            <a:pPr lvl="1"/>
            <a:r>
              <a:rPr lang="en-US" altLang="ko-KR" dirty="0"/>
              <a:t>Because marine can shoot others without approaching. You might not lose your precious marines.</a:t>
            </a:r>
          </a:p>
          <a:p>
            <a:pPr lvl="1"/>
            <a:r>
              <a:rPr lang="en-US" altLang="ko-KR" dirty="0"/>
              <a:t>Mismatch in attack style creates different tactics for players.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It is natural that more characters, the more difficult to make it balanced.</a:t>
            </a:r>
          </a:p>
          <a:p>
            <a:pPr lvl="1"/>
            <a:r>
              <a:rPr lang="en-US" altLang="ko-KR" dirty="0"/>
              <a:t>But this game did what seemed really difficult.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 think this is also important success factor of </a:t>
            </a:r>
            <a:r>
              <a:rPr lang="en-US" altLang="ko-KR" dirty="0" err="1"/>
              <a:t>Starcraft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088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D42C9-043F-457E-ABFE-4D8DB9C7B9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40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FEA49-D185-4344-B252-52959B81F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AEE730-206B-46AC-A208-779C36338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881E1-8FC4-4F32-A235-CFFA84FA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8870EA-4ABD-4E14-AABA-EE1A9DAE0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0D68A-CB08-4324-BEF7-DE1E9B2F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0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F973E-8262-4125-8612-59141F5C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41871A-135A-480E-8097-CDBD64744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C9E3F-16F0-4CB8-863C-973C3357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5430C-06C9-4EC1-ABBA-F320B57EA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994AF-879D-4664-8841-7BDDA5BF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7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5704F2-F15C-4C9A-B1E3-51F71923C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CD6AAC-D40D-4F0F-BD7B-8AE96D7B1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9635A-5D7C-4777-B9FE-38BBEE7ED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DB88C9-32FB-413A-B8DA-624E11A39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51917-3004-4904-ACB5-7153C74A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8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F3BBC-00A4-4083-A7B8-9C65919F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2719A2-0444-4172-9547-38A1535F8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2FA2C-E6EB-4CAB-9613-6E90CCCEE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E0D0B9-2B63-40F8-B17B-32B78BF6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A6885-4D4E-4CAE-A710-BDBA015E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29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87F96-5497-4DA9-B929-2C8B58F6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27913-6374-4BF6-A34F-6255C21B9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7C52F-4575-4340-9DCB-EABCB8FB9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BF8D3-1BBF-4C7B-8FD9-D7A2BDF0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CCD13-6529-45FD-BC70-DB53F24C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7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26BF6-5661-4CE4-BF80-8F598697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69BE94-7D3D-4791-9EA9-29C300541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C6A06F-D494-47F5-A5FA-738232289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B2FA20-EA59-4A6C-BAFC-E0069287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F86F40-523C-4637-8007-183E2FE5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7F3782-99AB-4FA8-908C-EFFFA441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58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81E7D-0737-4697-AFA2-5FED4D9B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65250-6796-4C83-8EAE-6234AA6A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D7E03-77E3-4B16-BFBF-2F9AD307D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152DF5-8687-4FE3-8A61-175955BB3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187C80-6E28-4819-BD5E-DBD2935FD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70C318-AD9C-4BC2-B35D-D0CAA277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07FB37-1D7D-4BD8-BEFA-A8BDCF68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F901FD-726F-4D40-AAEE-3FC21B3BE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1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CB3CA-4538-42E4-8C30-27D450A2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3645D5-7E2C-4D35-94B3-009E4B44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7CDB36-6D34-405A-905D-A9502312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FFF12F-4642-46AA-98E1-76143B13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6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EBEA95-FECC-427E-8137-AAB05C47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7B76EB-6CD1-40F0-B42E-B15791172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D40DE8-78A2-4A40-B82C-6D82B836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EDCD7-6233-4AB9-9763-95E2408A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8C533-49CA-458B-AA23-5301C8CB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52CEA0-3680-4E70-B8FD-A01515CA7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0AB2-8DD4-4DE1-8745-1D1E86D0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28C3EC-3A98-4198-AEEB-E60B3EDB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2E567B-DE2C-4582-B695-6F622117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64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C33DA-44A2-4B88-B57D-3CB00DFD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122E94-454E-403D-B833-2BC2DA6DB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49DD6E-99F4-4D1F-8EC9-B9EB9A022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34B0E5-2C8B-452B-A0D1-5E50C8E6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8DBD6-CA89-451B-AD30-C072DD71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3434E-F5DF-459B-895A-019F7387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856DA2-DC6A-4E28-8C38-62ACD2824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872C30-5009-44C4-A427-E916C167B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B9693-9BAB-4BF1-A29D-FCB8657AE6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A803F-8AB9-471C-AB2A-46783B05F363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55F2F-49E9-4A65-AE44-05A2166BE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038201-9CD6-4FBF-8357-9999AECCC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B9965-FD17-4DF0-9021-A701B7D46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스타크래프트 리마스터 이슈를 이용한 악성코드 유포 주의!">
            <a:extLst>
              <a:ext uri="{FF2B5EF4-FFF2-40B4-BE49-F238E27FC236}">
                <a16:creationId xmlns:a16="http://schemas.microsoft.com/office/drawing/2014/main" id="{17D493FF-99B7-4052-B843-F8145E1668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3B174A-9C20-48F8-A931-89D491792A4F}"/>
              </a:ext>
            </a:extLst>
          </p:cNvPr>
          <p:cNvSpPr txBox="1"/>
          <p:nvPr/>
        </p:nvSpPr>
        <p:spPr>
          <a:xfrm>
            <a:off x="0" y="541170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2800" dirty="0">
                <a:latin typeface="Starcraft" panose="04020500000000000000" pitchFamily="82" charset="0"/>
              </a:rPr>
              <a:t>4/11/2022, </a:t>
            </a:r>
            <a:r>
              <a:rPr lang="en-US" altLang="ko-KR" sz="2800" dirty="0" err="1">
                <a:latin typeface="Starcraft" panose="04020500000000000000" pitchFamily="82" charset="0"/>
              </a:rPr>
              <a:t>Byeongchan</a:t>
            </a:r>
            <a:r>
              <a:rPr lang="en-US" altLang="ko-KR" sz="2800" dirty="0">
                <a:latin typeface="Starcraft" panose="04020500000000000000" pitchFamily="82" charset="0"/>
              </a:rPr>
              <a:t> </a:t>
            </a:r>
            <a:r>
              <a:rPr lang="en-US" altLang="ko-KR" sz="2800" dirty="0" err="1">
                <a:latin typeface="Starcraft" panose="04020500000000000000" pitchFamily="82" charset="0"/>
              </a:rPr>
              <a:t>Gwak</a:t>
            </a:r>
            <a:endParaRPr lang="ko-KR" altLang="en-US" sz="2800" dirty="0">
              <a:latin typeface="Starcraft" panose="0402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431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제목 1">
            <a:extLst>
              <a:ext uri="{FF2B5EF4-FFF2-40B4-BE49-F238E27FC236}">
                <a16:creationId xmlns:a16="http://schemas.microsoft.com/office/drawing/2014/main" id="{B611293E-27A4-4A15-944C-ED48C3F7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/>
            <a:r>
              <a:rPr lang="en-US" altLang="ko-KR" dirty="0">
                <a:latin typeface="Starcraft" panose="04020500000000000000" pitchFamily="82" charset="0"/>
              </a:rPr>
              <a:t>4. Use map</a:t>
            </a:r>
          </a:p>
        </p:txBody>
      </p:sp>
      <p:pic>
        <p:nvPicPr>
          <p:cNvPr id="43" name="Picture 2" descr="빠른무한 맵 - 해골,체크,NUKE,크립,미스테리,ZEUS맵 모음 : 네이버 블로그">
            <a:extLst>
              <a:ext uri="{FF2B5EF4-FFF2-40B4-BE49-F238E27FC236}">
                <a16:creationId xmlns:a16="http://schemas.microsoft.com/office/drawing/2014/main" id="{E816BCA7-3237-4A51-B0EE-0E10C4AFB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0" y="1874520"/>
            <a:ext cx="4434840" cy="4434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Picture 4" descr="StarCraft : Brood War - Free Maps and Mods! - GameMaps">
            <a:extLst>
              <a:ext uri="{FF2B5EF4-FFF2-40B4-BE49-F238E27FC236}">
                <a16:creationId xmlns:a16="http://schemas.microsoft.com/office/drawing/2014/main" id="{1EC46D6B-7DA6-4A66-879A-9E4EC1CC6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74520"/>
            <a:ext cx="6116206" cy="4434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255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6907A9-F526-4E51-9887-C66CDCF86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81841D-2C0E-4ED4-957D-DDD3D37F2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 latinLnBrk="0"/>
            <a:r>
              <a:rPr lang="en-US" altLang="ko-KR" sz="6600" dirty="0">
                <a:solidFill>
                  <a:srgbClr val="FFFFFF"/>
                </a:solidFill>
                <a:latin typeface="Starcraft" panose="04020500000000000000" pitchFamily="82" charset="0"/>
              </a:rPr>
              <a:t>Sum up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09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제목 1">
            <a:extLst>
              <a:ext uri="{FF2B5EF4-FFF2-40B4-BE49-F238E27FC236}">
                <a16:creationId xmlns:a16="http://schemas.microsoft.com/office/drawing/2014/main" id="{4FC956F3-A181-4A83-B2EE-ADB22EE0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/>
            <a:r>
              <a:rPr lang="en-US" altLang="ko-KR" dirty="0">
                <a:latin typeface="Starcraft" panose="04020500000000000000" pitchFamily="82" charset="0"/>
              </a:rPr>
              <a:t>6. References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66ADF69F-B8CF-4D12-964A-426267A6E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https://en.wikipedia.org/wiki/List_of_best-selling_video_games</a:t>
            </a:r>
          </a:p>
          <a:p>
            <a:r>
              <a:rPr lang="en-US" altLang="ko-KR" sz="2000" dirty="0"/>
              <a:t>https://en.wikipedia.org/wiki/List_of_best-selling_PC_games</a:t>
            </a:r>
          </a:p>
          <a:p>
            <a:r>
              <a:rPr lang="en-US" altLang="ko-KR" sz="2000" dirty="0"/>
              <a:t>https://m.blog.naver.com/PostView.naver?isHttpsRedirect=true&amp;blogId=redles&amp;logNo=220744573124</a:t>
            </a:r>
          </a:p>
          <a:p>
            <a:r>
              <a:rPr lang="en-US" altLang="ko-KR" sz="2000" dirty="0"/>
              <a:t>https://www.gamemaps.com/scbw/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93895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AD2C05BB-B9B4-4B6C-AB6B-F654650C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dirty="0">
                <a:latin typeface="Starcraft" panose="04020500000000000000" pitchFamily="82" charset="0"/>
              </a:rPr>
              <a:t>Thanks for listening</a:t>
            </a:r>
            <a:endParaRPr lang="ko-KR" altLang="en-US" dirty="0"/>
          </a:p>
        </p:txBody>
      </p:sp>
      <p:pic>
        <p:nvPicPr>
          <p:cNvPr id="29" name="그림 28" descr="사람, 실내, 앉아있는, 소년이(가) 표시된 사진&#10;&#10;자동 생성된 설명">
            <a:extLst>
              <a:ext uri="{FF2B5EF4-FFF2-40B4-BE49-F238E27FC236}">
                <a16:creationId xmlns:a16="http://schemas.microsoft.com/office/drawing/2014/main" id="{978AF076-5D16-4621-9D66-A396E4C49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72" y="2470468"/>
            <a:ext cx="7616455" cy="34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16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56AF672-2B67-4A47-9799-4BD98F0CC76A}"/>
              </a:ext>
            </a:extLst>
          </p:cNvPr>
          <p:cNvSpPr txBox="1"/>
          <p:nvPr/>
        </p:nvSpPr>
        <p:spPr>
          <a:xfrm>
            <a:off x="0" y="581078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2800" dirty="0">
                <a:latin typeface="Starcraft" panose="04020500000000000000" pitchFamily="82" charset="0"/>
              </a:rPr>
              <a:t>Can you guess what this image is?</a:t>
            </a:r>
            <a:endParaRPr lang="ko-KR" altLang="en-US" sz="2800" dirty="0">
              <a:latin typeface="Starcraft" panose="04020500000000000000" pitchFamily="82" charset="0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744C8F60-A5B8-42AD-BA0A-FCB4F7A2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0" y="313163"/>
            <a:ext cx="8092440" cy="5146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8753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CFD0485-20DA-4F7C-A8DE-A593711B19F1}"/>
              </a:ext>
            </a:extLst>
          </p:cNvPr>
          <p:cNvSpPr txBox="1"/>
          <p:nvPr/>
        </p:nvSpPr>
        <p:spPr>
          <a:xfrm>
            <a:off x="0" y="559073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2800" dirty="0">
                <a:latin typeface="Starcraft" panose="04020500000000000000" pitchFamily="82" charset="0"/>
              </a:rPr>
              <a:t>The </a:t>
            </a:r>
            <a:r>
              <a:rPr lang="en-US" altLang="ko-KR" sz="2800" dirty="0" err="1">
                <a:latin typeface="Starcraft" panose="04020500000000000000" pitchFamily="82" charset="0"/>
              </a:rPr>
              <a:t>Starcraft</a:t>
            </a:r>
            <a:r>
              <a:rPr lang="en-US" altLang="ko-KR" sz="2800" dirty="0">
                <a:latin typeface="Starcraft" panose="04020500000000000000" pitchFamily="82" charset="0"/>
              </a:rPr>
              <a:t> Finals in 2004</a:t>
            </a:r>
          </a:p>
          <a:p>
            <a:pPr marL="0" indent="0" algn="ctr">
              <a:buNone/>
            </a:pPr>
            <a:r>
              <a:rPr lang="en-US" altLang="ko-KR" sz="2800" dirty="0">
                <a:latin typeface="Starcraft" panose="04020500000000000000" pitchFamily="82" charset="0"/>
              </a:rPr>
              <a:t>Almost 100,000 Audience</a:t>
            </a:r>
            <a:endParaRPr lang="ko-KR" altLang="en-US" sz="2800" dirty="0">
              <a:latin typeface="Starcraft" panose="04020500000000000000" pitchFamily="82" charset="0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65C099C1-EF5F-4BBD-B28B-A1ACE177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0" y="313163"/>
            <a:ext cx="8092440" cy="5146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646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B99BC04C-94FD-453E-B836-2AC28114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 algn="ctr"/>
            <a:r>
              <a:rPr lang="en-US" altLang="ko-KR" dirty="0">
                <a:latin typeface="Starcraft" panose="04020500000000000000" pitchFamily="82" charset="0"/>
              </a:rPr>
              <a:t>best-selling PC games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46DFCD4-CE19-4C8B-A16E-B01173CCB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"/>
          <a:stretch/>
        </p:blipFill>
        <p:spPr>
          <a:xfrm>
            <a:off x="1436795" y="1599158"/>
            <a:ext cx="9094045" cy="48937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B3947C-5022-40A7-B94C-DB5BE4BF4998}"/>
              </a:ext>
            </a:extLst>
          </p:cNvPr>
          <p:cNvSpPr/>
          <p:nvPr/>
        </p:nvSpPr>
        <p:spPr>
          <a:xfrm>
            <a:off x="1661159" y="5501640"/>
            <a:ext cx="8702041" cy="396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71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C81841D-2C0E-4ED4-957D-DDD3D37F2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5"/>
            <a:ext cx="4948230" cy="5509815"/>
          </a:xfrm>
          <a:noFill/>
        </p:spPr>
        <p:txBody>
          <a:bodyPr anchor="t">
            <a:normAutofit/>
          </a:bodyPr>
          <a:lstStyle/>
          <a:p>
            <a:r>
              <a:rPr lang="en-US" altLang="ko-KR" sz="4800">
                <a:latin typeface="Starcraft" panose="04020500000000000000" pitchFamily="82" charset="0"/>
              </a:rPr>
              <a:t>Success Factors</a:t>
            </a:r>
            <a:endParaRPr lang="ko-KR" altLang="en-US" sz="480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B60FD16E-4630-26FA-1D2A-DCF4A6028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795505"/>
              </p:ext>
            </p:extLst>
          </p:nvPr>
        </p:nvGraphicFramePr>
        <p:xfrm>
          <a:off x="5131578" y="1142198"/>
          <a:ext cx="6216100" cy="5398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2035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99AD07C6-DA44-44A8-9D87-38686796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/>
            <a:r>
              <a:rPr lang="en-US" altLang="ko-KR" dirty="0">
                <a:latin typeface="Starcraft" panose="04020500000000000000" pitchFamily="82" charset="0"/>
              </a:rPr>
              <a:t>1. 3 races</a:t>
            </a:r>
          </a:p>
        </p:txBody>
      </p:sp>
      <p:pic>
        <p:nvPicPr>
          <p:cNvPr id="29" name="Picture 2" descr="StarCraft® - StarCraft | Battle.net Shop">
            <a:extLst>
              <a:ext uri="{FF2B5EF4-FFF2-40B4-BE49-F238E27FC236}">
                <a16:creationId xmlns:a16="http://schemas.microsoft.com/office/drawing/2014/main" id="{92F40383-B629-4FBC-BA0A-7A6176B54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778" y="2546738"/>
            <a:ext cx="5018949" cy="3220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EA249F-9663-4970-8B89-F5EAAA933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73" y="2439235"/>
            <a:ext cx="3367691" cy="2325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8C7910-BCDA-45EC-A445-AA003D35B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253" y="3968539"/>
            <a:ext cx="3256131" cy="2140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371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07487686-B16D-4B1E-8B0B-0BA347E5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/>
            <a:r>
              <a:rPr lang="en-US" altLang="ko-KR" dirty="0">
                <a:latin typeface="Starcraft" panose="04020500000000000000" pitchFamily="82" charset="0"/>
              </a:rPr>
              <a:t>2. More Characters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5D8D070-50EB-423B-A070-D420F6B0A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47" y="2866865"/>
            <a:ext cx="4719116" cy="2365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632F968-D036-4F66-83A5-9F98F0C4F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597" y="2866865"/>
            <a:ext cx="4741168" cy="2365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5810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2511083A-011C-4669-93C7-3E8DC4619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/>
            <a:r>
              <a:rPr lang="en-US" altLang="ko-KR" dirty="0">
                <a:latin typeface="Starcraft" panose="04020500000000000000" pitchFamily="82" charset="0"/>
              </a:rPr>
              <a:t>2. Characters + Balance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A56A460-031A-44F5-885D-8C6E8136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78" y="1707275"/>
            <a:ext cx="1733550" cy="4857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4CE3593-B3DA-4602-B66B-F3086621A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80" y="1690688"/>
            <a:ext cx="1913508" cy="4818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4" descr="Zergling - Liquipedia StarCraft Brood War Wiki">
            <a:extLst>
              <a:ext uri="{FF2B5EF4-FFF2-40B4-BE49-F238E27FC236}">
                <a16:creationId xmlns:a16="http://schemas.microsoft.com/office/drawing/2014/main" id="{6637B656-6E87-4986-89DD-8D866E80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025" y="4225114"/>
            <a:ext cx="2276775" cy="2127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6" descr="Marine - Liquipedia StarCraft Brood War Wiki">
            <a:extLst>
              <a:ext uri="{FF2B5EF4-FFF2-40B4-BE49-F238E27FC236}">
                <a16:creationId xmlns:a16="http://schemas.microsoft.com/office/drawing/2014/main" id="{26D6714C-80D8-4A01-8D1A-C35A242E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789" y="4225112"/>
            <a:ext cx="2276775" cy="212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8" descr="Zealot - Liquipedia StarCraft Brood War Wiki">
            <a:extLst>
              <a:ext uri="{FF2B5EF4-FFF2-40B4-BE49-F238E27FC236}">
                <a16:creationId xmlns:a16="http://schemas.microsoft.com/office/drawing/2014/main" id="{8D2E7319-F7E9-44E3-B882-5822BAE3E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66" y="1763179"/>
            <a:ext cx="2373874" cy="2218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444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BDE72257-6783-43AF-8C58-529BE1F9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/>
            <a:r>
              <a:rPr lang="en-US" altLang="ko-KR" dirty="0">
                <a:latin typeface="Starcraft" panose="04020500000000000000" pitchFamily="82" charset="0"/>
              </a:rPr>
              <a:t>3. Battle net</a:t>
            </a:r>
          </a:p>
        </p:txBody>
      </p:sp>
      <p:pic>
        <p:nvPicPr>
          <p:cNvPr id="29" name="Picture 2" descr="5 StarCraft Custom Maps That Kept Me Playing for Years - GameRevolution">
            <a:extLst>
              <a:ext uri="{FF2B5EF4-FFF2-40B4-BE49-F238E27FC236}">
                <a16:creationId xmlns:a16="http://schemas.microsoft.com/office/drawing/2014/main" id="{E58E8D39-1414-4A21-8813-BAF0B2E3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3" y="2247456"/>
            <a:ext cx="5682930" cy="3879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4" descr="RPGClassics.com - The Starcraft Atrium">
            <a:extLst>
              <a:ext uri="{FF2B5EF4-FFF2-40B4-BE49-F238E27FC236}">
                <a16:creationId xmlns:a16="http://schemas.microsoft.com/office/drawing/2014/main" id="{6B83F3B8-19A0-4308-A541-A98B944C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80" y="2247456"/>
            <a:ext cx="5209953" cy="3907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7305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327</Words>
  <Application>Microsoft Office PowerPoint</Application>
  <PresentationFormat>와이드스크린</PresentationFormat>
  <Paragraphs>54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Starcraft</vt:lpstr>
      <vt:lpstr>Office 테마</vt:lpstr>
      <vt:lpstr>PowerPoint 프레젠테이션</vt:lpstr>
      <vt:lpstr>PowerPoint 프레젠테이션</vt:lpstr>
      <vt:lpstr>PowerPoint 프레젠테이션</vt:lpstr>
      <vt:lpstr>best-selling PC games</vt:lpstr>
      <vt:lpstr>Success Factors</vt:lpstr>
      <vt:lpstr>1. 3 races</vt:lpstr>
      <vt:lpstr>2. More Characters</vt:lpstr>
      <vt:lpstr>2. Characters + Balance</vt:lpstr>
      <vt:lpstr>3. Battle net</vt:lpstr>
      <vt:lpstr>4. Use map</vt:lpstr>
      <vt:lpstr>Sum up</vt:lpstr>
      <vt:lpstr>6. 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dke</dc:creator>
  <cp:lastModifiedBy>dke</cp:lastModifiedBy>
  <cp:revision>45</cp:revision>
  <dcterms:created xsi:type="dcterms:W3CDTF">2022-03-23T21:00:34Z</dcterms:created>
  <dcterms:modified xsi:type="dcterms:W3CDTF">2022-04-11T17:30:47Z</dcterms:modified>
</cp:coreProperties>
</file>